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C560-91DC-4D25-91D8-7276E9D6D52F}" type="datetimeFigureOut">
              <a:rPr lang="ru-RU" smtClean="0"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190F-CA27-49EA-8DFD-0399E17D1E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475"/>
            <a:ext cx="9144000" cy="39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0166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uk-UA" b="1" dirty="0" smtClean="0"/>
              <a:t>Сформулюйте теорему про корінь із степеня.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Сформулюйте теорему про корінь з добутку.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Сформулюйте теорему про корінь з дробу.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Сформулюйте теорему про степінь кореня.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Сформулюйте теорему про корінь з кореня. 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42962" cy="15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47925"/>
            <a:ext cx="8258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78787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229600" cy="364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782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435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Готуємося до вивчення нової теми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871801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>
                <a:latin typeface="Sylfaen"/>
              </a:rPr>
              <a:t>§ 12</a:t>
            </a:r>
          </a:p>
          <a:p>
            <a:r>
              <a:rPr lang="uk-UA" dirty="0" smtClean="0">
                <a:latin typeface="Sylfaen"/>
              </a:rPr>
              <a:t>Готувати відповіді на контрольні запитання 1-5 ст. 106</a:t>
            </a:r>
          </a:p>
          <a:p>
            <a:r>
              <a:rPr lang="uk-UA" dirty="0" smtClean="0">
                <a:latin typeface="Sylfaen"/>
              </a:rPr>
              <a:t>Виконати вправи №№ 320, 322, 325, 327, 329, 331, 333, 335, 337, 339 (диференційований вибір завдань)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Тема уроку: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Властивості </a:t>
            </a:r>
            <a:r>
              <a:rPr lang="uk-UA" dirty="0"/>
              <a:t>кореня </a:t>
            </a:r>
            <a:r>
              <a:rPr lang="en-US" i="1" cap="none" dirty="0" smtClean="0"/>
              <a:t>n</a:t>
            </a:r>
            <a:r>
              <a:rPr lang="en-US" i="1" dirty="0" smtClean="0"/>
              <a:t>-</a:t>
            </a:r>
            <a:r>
              <a:rPr lang="ru-RU" i="1" dirty="0" smtClean="0"/>
              <a:t>го </a:t>
            </a:r>
            <a:r>
              <a:rPr lang="ru-RU" i="1" dirty="0" err="1" smtClean="0"/>
              <a:t>степеня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en-US" i="1" dirty="0"/>
              <a:t>n-</a:t>
            </a:r>
            <a:r>
              <a:rPr lang="ru-RU" i="1" dirty="0"/>
              <a:t>го </a:t>
            </a:r>
            <a:r>
              <a:rPr lang="ru-RU" i="1" dirty="0" err="1"/>
              <a:t>степеня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en-US" i="1" dirty="0"/>
              <a:t>n-</a:t>
            </a:r>
            <a:r>
              <a:rPr lang="ru-RU" i="1" dirty="0"/>
              <a:t>го </a:t>
            </a:r>
            <a:r>
              <a:rPr lang="ru-RU" i="1" dirty="0" err="1"/>
              <a:t>степеня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8047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en-US" i="1" dirty="0"/>
              <a:t>n-</a:t>
            </a:r>
            <a:r>
              <a:rPr lang="ru-RU" i="1" dirty="0"/>
              <a:t>го </a:t>
            </a:r>
            <a:r>
              <a:rPr lang="ru-RU" i="1" dirty="0" err="1"/>
              <a:t>степеня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92" y="1268760"/>
            <a:ext cx="916042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</a:t>
            </a:r>
            <a:r>
              <a:rPr lang="en-US" i="1" dirty="0"/>
              <a:t>n-</a:t>
            </a:r>
            <a:r>
              <a:rPr lang="ru-RU" i="1" dirty="0"/>
              <a:t>го </a:t>
            </a:r>
            <a:r>
              <a:rPr lang="ru-RU" i="1" dirty="0" err="1"/>
              <a:t>степеня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54" y="1340768"/>
            <a:ext cx="8791834" cy="50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Приклади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1156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3679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88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126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Алгебра і початки аналізу. 10 клас (за підручником Мерзляк А. Г.) </vt:lpstr>
      <vt:lpstr>Тема уроку:  Властивості кореня n-го степеня </vt:lpstr>
      <vt:lpstr>Властивості кореня n-го степеня </vt:lpstr>
      <vt:lpstr>Властивості кореня n-го степеня </vt:lpstr>
      <vt:lpstr>Властивості кореня n-го степеня </vt:lpstr>
      <vt:lpstr>Властивості кореня n-го степеня </vt:lpstr>
      <vt:lpstr>Приклади </vt:lpstr>
      <vt:lpstr>Приклади</vt:lpstr>
      <vt:lpstr>Слайд 9</vt:lpstr>
      <vt:lpstr>Слайд 10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Готуємося до вивчення нової теми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і початки аналізу. 10 клас (за підручником Мерзляк А. Г.) </dc:title>
  <dc:creator>KEKC</dc:creator>
  <cp:lastModifiedBy>KEKC</cp:lastModifiedBy>
  <cp:revision>8</cp:revision>
  <dcterms:created xsi:type="dcterms:W3CDTF">2012-06-29T10:22:46Z</dcterms:created>
  <dcterms:modified xsi:type="dcterms:W3CDTF">2012-06-29T10:46:15Z</dcterms:modified>
</cp:coreProperties>
</file>